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スタイル (中間)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スタイル (中間)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39" autoAdjust="0"/>
    <p:restoredTop sz="94660"/>
  </p:normalViewPr>
  <p:slideViewPr>
    <p:cSldViewPr>
      <p:cViewPr varScale="1">
        <p:scale>
          <a:sx n="97" d="100"/>
          <a:sy n="97" d="100"/>
        </p:scale>
        <p:origin x="102" y="106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9E9E5-80EE-4C0C-AF92-3F0225DB1052}" type="datetimeFigureOut">
              <a:rPr kumimoji="1" lang="ja-JP" altLang="en-US" smtClean="0"/>
              <a:t>2020/4/16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DFF26-0FFE-4F68-982D-94751D067D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0394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9E9E5-80EE-4C0C-AF92-3F0225DB1052}" type="datetimeFigureOut">
              <a:rPr kumimoji="1" lang="ja-JP" altLang="en-US" smtClean="0"/>
              <a:t>2020/4/16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DFF26-0FFE-4F68-982D-94751D067D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9694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9E9E5-80EE-4C0C-AF92-3F0225DB1052}" type="datetimeFigureOut">
              <a:rPr kumimoji="1" lang="ja-JP" altLang="en-US" smtClean="0"/>
              <a:t>2020/4/16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DFF26-0FFE-4F68-982D-94751D067D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5258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9E9E5-80EE-4C0C-AF92-3F0225DB1052}" type="datetimeFigureOut">
              <a:rPr kumimoji="1" lang="ja-JP" altLang="en-US" smtClean="0"/>
              <a:t>2020/4/16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DFF26-0FFE-4F68-982D-94751D067D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0001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9E9E5-80EE-4C0C-AF92-3F0225DB1052}" type="datetimeFigureOut">
              <a:rPr kumimoji="1" lang="ja-JP" altLang="en-US" smtClean="0"/>
              <a:t>2020/4/16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DFF26-0FFE-4F68-982D-94751D067D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5882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9E9E5-80EE-4C0C-AF92-3F0225DB1052}" type="datetimeFigureOut">
              <a:rPr kumimoji="1" lang="ja-JP" altLang="en-US" smtClean="0"/>
              <a:t>2020/4/16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DFF26-0FFE-4F68-982D-94751D067D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4627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9E9E5-80EE-4C0C-AF92-3F0225DB1052}" type="datetimeFigureOut">
              <a:rPr kumimoji="1" lang="ja-JP" altLang="en-US" smtClean="0"/>
              <a:t>2020/4/16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DFF26-0FFE-4F68-982D-94751D067D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3829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9E9E5-80EE-4C0C-AF92-3F0225DB1052}" type="datetimeFigureOut">
              <a:rPr kumimoji="1" lang="ja-JP" altLang="en-US" smtClean="0"/>
              <a:t>2020/4/16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DFF26-0FFE-4F68-982D-94751D067D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6834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9E9E5-80EE-4C0C-AF92-3F0225DB1052}" type="datetimeFigureOut">
              <a:rPr kumimoji="1" lang="ja-JP" altLang="en-US" smtClean="0"/>
              <a:t>2020/4/16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DFF26-0FFE-4F68-982D-94751D067D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565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9E9E5-80EE-4C0C-AF92-3F0225DB1052}" type="datetimeFigureOut">
              <a:rPr kumimoji="1" lang="ja-JP" altLang="en-US" smtClean="0"/>
              <a:t>2020/4/16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DFF26-0FFE-4F68-982D-94751D067D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928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9E9E5-80EE-4C0C-AF92-3F0225DB1052}" type="datetimeFigureOut">
              <a:rPr kumimoji="1" lang="ja-JP" altLang="en-US" smtClean="0"/>
              <a:t>2020/4/16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DFF26-0FFE-4F68-982D-94751D067D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1696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9E9E5-80EE-4C0C-AF92-3F0225DB1052}" type="datetimeFigureOut">
              <a:rPr kumimoji="1" lang="ja-JP" altLang="en-US" smtClean="0"/>
              <a:t>2020/4/16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8DFF26-0FFE-4F68-982D-94751D067D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8483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07504" y="123478"/>
            <a:ext cx="8928992" cy="48965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E60C225-40E5-7E4A-84AF-3C26F1B6223B}"/>
              </a:ext>
            </a:extLst>
          </p:cNvPr>
          <p:cNvSpPr/>
          <p:nvPr/>
        </p:nvSpPr>
        <p:spPr>
          <a:xfrm>
            <a:off x="107504" y="139640"/>
            <a:ext cx="8928992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475129" rtl="0" eaLnBrk="1" latinLnBrk="0" hangingPunct="1">
              <a:defRPr kumimoji="1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37565" algn="l" defTabSz="1475129" rtl="0" eaLnBrk="1" latinLnBrk="0" hangingPunct="1">
              <a:defRPr kumimoji="1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475129" algn="l" defTabSz="1475129" rtl="0" eaLnBrk="1" latinLnBrk="0" hangingPunct="1">
              <a:defRPr kumimoji="1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2212694" algn="l" defTabSz="1475129" rtl="0" eaLnBrk="1" latinLnBrk="0" hangingPunct="1">
              <a:defRPr kumimoji="1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950259" algn="l" defTabSz="1475129" rtl="0" eaLnBrk="1" latinLnBrk="0" hangingPunct="1">
              <a:defRPr kumimoji="1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3687823" algn="l" defTabSz="1475129" rtl="0" eaLnBrk="1" latinLnBrk="0" hangingPunct="1">
              <a:defRPr kumimoji="1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4425388" algn="l" defTabSz="1475129" rtl="0" eaLnBrk="1" latinLnBrk="0" hangingPunct="1">
              <a:defRPr kumimoji="1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5162953" algn="l" defTabSz="1475129" rtl="0" eaLnBrk="1" latinLnBrk="0" hangingPunct="1">
              <a:defRPr kumimoji="1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5900517" algn="l" defTabSz="1475129" rtl="0" eaLnBrk="1" latinLnBrk="0" hangingPunct="1">
              <a:defRPr kumimoji="1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2000" dirty="0" smtClean="0">
                <a:solidFill>
                  <a:schemeClr val="tx1"/>
                </a:solidFill>
              </a:rPr>
              <a:t>Exhibition</a:t>
            </a:r>
            <a:r>
              <a:rPr lang="ja-JP" altLang="en-US" sz="2000" dirty="0" smtClean="0">
                <a:solidFill>
                  <a:schemeClr val="tx1"/>
                </a:solidFill>
              </a:rPr>
              <a:t> </a:t>
            </a:r>
            <a:r>
              <a:rPr lang="en-US" altLang="ja-JP" sz="2000" dirty="0" smtClean="0">
                <a:solidFill>
                  <a:schemeClr val="tx1"/>
                </a:solidFill>
              </a:rPr>
              <a:t>of</a:t>
            </a:r>
            <a:r>
              <a:rPr lang="ja-JP" altLang="en-US" sz="2000" dirty="0" smtClean="0">
                <a:solidFill>
                  <a:schemeClr val="tx1"/>
                </a:solidFill>
              </a:rPr>
              <a:t> </a:t>
            </a:r>
            <a:r>
              <a:rPr lang="en-US" altLang="ja-JP" sz="2000" dirty="0" smtClean="0">
                <a:solidFill>
                  <a:schemeClr val="tx1"/>
                </a:solidFill>
              </a:rPr>
              <a:t>product</a:t>
            </a:r>
            <a:r>
              <a:rPr lang="ja-JP" altLang="en-US" sz="2000" dirty="0" smtClean="0">
                <a:solidFill>
                  <a:schemeClr val="tx1"/>
                </a:solidFill>
              </a:rPr>
              <a:t> </a:t>
            </a:r>
            <a:r>
              <a:rPr lang="en-US" altLang="ja-JP" sz="2000" dirty="0" smtClean="0">
                <a:solidFill>
                  <a:schemeClr val="tx1"/>
                </a:solidFill>
              </a:rPr>
              <a:t>not</a:t>
            </a:r>
            <a:r>
              <a:rPr lang="ja-JP" altLang="en-US" sz="2000" dirty="0" smtClean="0">
                <a:solidFill>
                  <a:schemeClr val="tx1"/>
                </a:solidFill>
              </a:rPr>
              <a:t> </a:t>
            </a:r>
            <a:r>
              <a:rPr lang="en-US" altLang="ja-JP" sz="2000" dirty="0" smtClean="0">
                <a:solidFill>
                  <a:schemeClr val="tx1"/>
                </a:solidFill>
              </a:rPr>
              <a:t>approved</a:t>
            </a:r>
            <a:r>
              <a:rPr lang="ja-JP" altLang="en-US" sz="2000" dirty="0" smtClean="0">
                <a:solidFill>
                  <a:schemeClr val="tx1"/>
                </a:solidFill>
              </a:rPr>
              <a:t> </a:t>
            </a:r>
            <a:r>
              <a:rPr lang="en-US" altLang="ja-JP" sz="2000" dirty="0" smtClean="0">
                <a:solidFill>
                  <a:schemeClr val="tx1"/>
                </a:solidFill>
              </a:rPr>
              <a:t>under</a:t>
            </a:r>
            <a:r>
              <a:rPr lang="ja-JP" altLang="en-US" sz="2000" dirty="0" smtClean="0">
                <a:solidFill>
                  <a:schemeClr val="tx1"/>
                </a:solidFill>
              </a:rPr>
              <a:t> </a:t>
            </a:r>
            <a:r>
              <a:rPr lang="en-US" altLang="ja-JP" sz="2000" dirty="0" smtClean="0">
                <a:solidFill>
                  <a:schemeClr val="tx1"/>
                </a:solidFill>
              </a:rPr>
              <a:t>PMD</a:t>
            </a:r>
            <a:r>
              <a:rPr lang="ja-JP" altLang="en-US" sz="2000" dirty="0" smtClean="0">
                <a:solidFill>
                  <a:schemeClr val="tx1"/>
                </a:solidFill>
              </a:rPr>
              <a:t> </a:t>
            </a:r>
            <a:r>
              <a:rPr lang="en-US" altLang="ja-JP" sz="2000" smtClean="0">
                <a:solidFill>
                  <a:schemeClr val="tx1"/>
                </a:solidFill>
              </a:rPr>
              <a:t>Act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2081875"/>
              </p:ext>
            </p:extLst>
          </p:nvPr>
        </p:nvGraphicFramePr>
        <p:xfrm>
          <a:off x="107505" y="539750"/>
          <a:ext cx="8928990" cy="303808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23762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363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164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3808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Company</a:t>
                      </a:r>
                      <a:r>
                        <a:rPr kumimoji="1" lang="ja-JP" altLang="en-US" sz="12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r>
                        <a:rPr kumimoji="1" lang="ja-JP" altLang="en-US" sz="1200" dirty="0" smtClean="0">
                          <a:solidFill>
                            <a:schemeClr val="tx1"/>
                          </a:solidFill>
                        </a:rPr>
                        <a:t>：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200" dirty="0" smtClean="0">
                          <a:solidFill>
                            <a:schemeClr val="tx1"/>
                          </a:solidFill>
                        </a:rPr>
                        <a:t>Device</a:t>
                      </a:r>
                      <a:r>
                        <a:rPr lang="ja-JP" altLang="en-US" sz="12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ja-JP" sz="1200" dirty="0" smtClean="0">
                          <a:solidFill>
                            <a:schemeClr val="tx1"/>
                          </a:solidFill>
                        </a:rPr>
                        <a:t>Category</a:t>
                      </a:r>
                      <a:r>
                        <a:rPr lang="ja-JP" altLang="en-US" sz="1200" dirty="0" smtClean="0">
                          <a:solidFill>
                            <a:schemeClr val="tx1"/>
                          </a:solidFill>
                        </a:rPr>
                        <a:t>：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Intended</a:t>
                      </a:r>
                      <a:r>
                        <a:rPr kumimoji="1" lang="ja-JP" altLang="en-US" sz="12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Use</a:t>
                      </a:r>
                      <a:r>
                        <a:rPr kumimoji="1" lang="ja-JP" altLang="en-US" sz="1200" dirty="0" smtClean="0">
                          <a:solidFill>
                            <a:schemeClr val="tx1"/>
                          </a:solidFill>
                        </a:rPr>
                        <a:t>：</a:t>
                      </a:r>
                      <a:endParaRPr lang="en-US" altLang="ja-JP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1043608" y="1491630"/>
            <a:ext cx="73448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solidFill>
                  <a:srgbClr val="FF0000"/>
                </a:solidFill>
              </a:rPr>
              <a:t>・</a:t>
            </a:r>
            <a:r>
              <a:rPr lang="en-US" altLang="ja-JP" dirty="0" smtClean="0">
                <a:solidFill>
                  <a:srgbClr val="FF0000"/>
                </a:solidFill>
              </a:rPr>
              <a:t>Please </a:t>
            </a:r>
            <a:r>
              <a:rPr lang="en-US" altLang="ja-JP" dirty="0">
                <a:solidFill>
                  <a:srgbClr val="FF0000"/>
                </a:solidFill>
              </a:rPr>
              <a:t>fill in the above three items.</a:t>
            </a:r>
          </a:p>
          <a:p>
            <a:r>
              <a:rPr lang="ja-JP" altLang="en-US" dirty="0" smtClean="0">
                <a:solidFill>
                  <a:srgbClr val="FF0000"/>
                </a:solidFill>
              </a:rPr>
              <a:t>・</a:t>
            </a:r>
            <a:r>
              <a:rPr lang="en-US" altLang="ja-JP" dirty="0" smtClean="0">
                <a:solidFill>
                  <a:srgbClr val="FF0000"/>
                </a:solidFill>
              </a:rPr>
              <a:t>Please </a:t>
            </a:r>
            <a:r>
              <a:rPr lang="en-US" altLang="ja-JP" dirty="0">
                <a:solidFill>
                  <a:srgbClr val="FF0000"/>
                </a:solidFill>
              </a:rPr>
              <a:t>include explanatory text and images in this column to create a one-page structure.</a:t>
            </a:r>
          </a:p>
          <a:p>
            <a:r>
              <a:rPr lang="ja-JP" altLang="en-US" dirty="0" smtClean="0">
                <a:solidFill>
                  <a:srgbClr val="FF0000"/>
                </a:solidFill>
              </a:rPr>
              <a:t>・</a:t>
            </a:r>
            <a:r>
              <a:rPr lang="en-US" altLang="ja-JP" dirty="0" smtClean="0">
                <a:solidFill>
                  <a:srgbClr val="FF0000"/>
                </a:solidFill>
              </a:rPr>
              <a:t>Please </a:t>
            </a:r>
            <a:r>
              <a:rPr lang="en-US" altLang="ja-JP" dirty="0">
                <a:solidFill>
                  <a:srgbClr val="FF0000"/>
                </a:solidFill>
              </a:rPr>
              <a:t>submit as is the PowerPoint presentation.</a:t>
            </a:r>
          </a:p>
          <a:p>
            <a:r>
              <a:rPr lang="ja-JP" altLang="en-US" dirty="0" smtClean="0">
                <a:solidFill>
                  <a:srgbClr val="FF0000"/>
                </a:solidFill>
              </a:rPr>
              <a:t>・</a:t>
            </a:r>
            <a:r>
              <a:rPr lang="en-US" altLang="ja-JP" dirty="0" smtClean="0">
                <a:solidFill>
                  <a:srgbClr val="FF0000"/>
                </a:solidFill>
              </a:rPr>
              <a:t>This</a:t>
            </a:r>
            <a:r>
              <a:rPr lang="ja-JP" altLang="en-US" dirty="0" smtClean="0">
                <a:solidFill>
                  <a:srgbClr val="FF0000"/>
                </a:solidFill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</a:rPr>
              <a:t>page</a:t>
            </a:r>
            <a:r>
              <a:rPr lang="ja-JP" altLang="en-US" dirty="0" smtClean="0">
                <a:solidFill>
                  <a:srgbClr val="FF0000"/>
                </a:solidFill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</a:rPr>
              <a:t>is displayed </a:t>
            </a:r>
            <a:r>
              <a:rPr lang="en-US" altLang="ja-JP" dirty="0">
                <a:solidFill>
                  <a:srgbClr val="FF0000"/>
                </a:solidFill>
              </a:rPr>
              <a:t>in the unapproved product section.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E60C225-40E5-7E4A-84AF-3C26F1B6223B}"/>
              </a:ext>
            </a:extLst>
          </p:cNvPr>
          <p:cNvSpPr/>
          <p:nvPr/>
        </p:nvSpPr>
        <p:spPr>
          <a:xfrm>
            <a:off x="7236296" y="4611772"/>
            <a:ext cx="1800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475129" rtl="0" eaLnBrk="1" latinLnBrk="0" hangingPunct="1">
              <a:defRPr kumimoji="1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37565" algn="l" defTabSz="1475129" rtl="0" eaLnBrk="1" latinLnBrk="0" hangingPunct="1">
              <a:defRPr kumimoji="1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475129" algn="l" defTabSz="1475129" rtl="0" eaLnBrk="1" latinLnBrk="0" hangingPunct="1">
              <a:defRPr kumimoji="1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2212694" algn="l" defTabSz="1475129" rtl="0" eaLnBrk="1" latinLnBrk="0" hangingPunct="1">
              <a:defRPr kumimoji="1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950259" algn="l" defTabSz="1475129" rtl="0" eaLnBrk="1" latinLnBrk="0" hangingPunct="1">
              <a:defRPr kumimoji="1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3687823" algn="l" defTabSz="1475129" rtl="0" eaLnBrk="1" latinLnBrk="0" hangingPunct="1">
              <a:defRPr kumimoji="1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4425388" algn="l" defTabSz="1475129" rtl="0" eaLnBrk="1" latinLnBrk="0" hangingPunct="1">
              <a:defRPr kumimoji="1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5162953" algn="l" defTabSz="1475129" rtl="0" eaLnBrk="1" latinLnBrk="0" hangingPunct="1">
              <a:defRPr kumimoji="1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5900517" algn="l" defTabSz="1475129" rtl="0" eaLnBrk="1" latinLnBrk="0" hangingPunct="1">
              <a:defRPr kumimoji="1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400" dirty="0" smtClean="0">
                <a:solidFill>
                  <a:schemeClr val="tx1"/>
                </a:solidFill>
              </a:rPr>
              <a:t>Inquiry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6761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63</Words>
  <Application>Microsoft Office PowerPoint</Application>
  <PresentationFormat>画面に合わせる (16:9)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motoki</dc:creator>
  <cp:lastModifiedBy>uchiyama3</cp:lastModifiedBy>
  <cp:revision>11</cp:revision>
  <dcterms:created xsi:type="dcterms:W3CDTF">2020-04-04T22:49:11Z</dcterms:created>
  <dcterms:modified xsi:type="dcterms:W3CDTF">2020-04-16T00:28:17Z</dcterms:modified>
</cp:coreProperties>
</file>